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3749000" cy="168021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1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Min tankegång :</a:t>
            </a:r>
          </a:p>
          <a:p>
            <a:r>
              <a:rPr lang="en-US" sz="3700">
                <a:solidFill>
                  <a:srgbClr val="252525"/>
                </a:solidFill>
              </a:rPr>
              <a:t>Lektion 1</a:t>
            </a:r>
          </a:p>
          <a:p>
            <a:r>
              <a:rPr lang="en-US" sz="3700">
                <a:solidFill>
                  <a:srgbClr val="252525"/>
                </a:solidFill>
              </a:rPr>
              <a:t>Rita mönster :</a:t>
            </a:r>
          </a:p>
          <a:p>
            <a:r>
              <a:rPr lang="en-US" sz="3700">
                <a:solidFill>
                  <a:srgbClr val="252525"/>
                </a:solidFill>
              </a:rPr>
              <a:t>Då jag är äldre och har fått större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6921500" cy="4457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4991100"/>
            <a:ext cx="1257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Markering dubbel sida m sporre</a:t>
            </a:r>
          </a:p>
          <a:p>
            <a:endParaRPr lang="en-US" sz="3700">
              <a:solidFill>
                <a:srgbClr val="252525"/>
              </a:solidFill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3200400" cy="6921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8966200"/>
            <a:ext cx="57150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r>
              <a:rPr lang="en-US" sz="3700">
                <a:solidFill>
                  <a:srgbClr val="252525"/>
                </a:solidFill>
              </a:rPr>
              <a:t>Tyg har något stretch i .men tygdelarna ligger åt samma håll.</a:t>
            </a:r>
          </a:p>
          <a:p>
            <a:r>
              <a:rPr lang="en-US" sz="3700">
                <a:solidFill>
                  <a:srgbClr val="252525"/>
                </a:solidFill>
              </a:rPr>
              <a:t>Sicksack alla kanter, dock föredrar jag overlock.</a:t>
            </a:r>
          </a:p>
          <a:p>
            <a:r>
              <a:rPr lang="en-US" sz="5000"/>
              <a:t>  </a:t>
            </a:r>
          </a:p>
          <a:p>
            <a:endParaRPr lang="en-US" sz="5000"/>
          </a:p>
          <a:p>
            <a:endParaRPr lang="en-US" sz="5000"/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4114800"/>
            <a:ext cx="6921500" cy="6794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11112500"/>
            <a:ext cx="69215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r>
              <a:rPr lang="en-US" sz="3700">
                <a:solidFill>
                  <a:srgbClr val="252525"/>
                </a:solidFill>
              </a:rPr>
              <a:t>Tråckling av kjol. Fast tyget ser ut som en annan färg då fotot togs i stark solsken.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Provat kjolen. Perfekt.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Strukit alla sömmar sedan separerat sömsmån o strukit.</a:t>
            </a:r>
          </a:p>
          <a:p>
            <a:r>
              <a:rPr lang="en-US" sz="3700">
                <a:solidFill>
                  <a:srgbClr val="252525"/>
                </a:solidFill>
              </a:rPr>
              <a:t>Inprovningarna var för smala att strykas itu så strukit åt sidan.</a:t>
            </a:r>
          </a:p>
          <a:p>
            <a:r>
              <a:rPr lang="en-US" sz="5000"/>
              <a:t>  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Förstår att det blir finare att pressa isär sömsmån även om sömsmån på köpta plagg</a:t>
            </a:r>
          </a:p>
          <a:p>
            <a:r>
              <a:rPr lang="en-US" sz="3700">
                <a:solidFill>
                  <a:srgbClr val="252525"/>
                </a:solidFill>
              </a:rPr>
              <a:t>är hopsydda med overlock.</a:t>
            </a:r>
          </a:p>
          <a:p>
            <a:endParaRPr lang="en-US" sz="3700">
              <a:solidFill>
                <a:srgbClr val="252525"/>
              </a:solidFill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10934700"/>
            <a:ext cx="6921500" cy="3378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r>
              <a:rPr lang="en-US" sz="5000"/>
              <a:t>  </a:t>
            </a:r>
          </a:p>
          <a:p>
            <a:endParaRPr lang="en-US" sz="5000"/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6921500" cy="54737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67564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endParaRPr lang="en-US" sz="1100"/>
          </a:p>
          <a:p>
            <a:endParaRPr lang="en-US" sz="1100"/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Testat fästa för hand och maskin, förstår det blir bättre stabilitet än de man köper som inte hålls på plats, viker sig eller snor sig !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6921500" cy="13843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9042400"/>
            <a:ext cx="6921500" cy="1498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endParaRPr lang="en-US" sz="1100"/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48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6921500" cy="5194300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5715000"/>
            <a:ext cx="22987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r>
              <a:rPr lang="en-US" sz="3700">
                <a:solidFill>
                  <a:srgbClr val="252525"/>
                </a:solidFill>
              </a:rPr>
              <a:t>midjemått blir inte midja/stuss måtten så markerat som det skulle annars.</a:t>
            </a:r>
          </a:p>
          <a:p>
            <a:r>
              <a:rPr lang="en-US" sz="3700">
                <a:solidFill>
                  <a:srgbClr val="252525"/>
                </a:solidFill>
              </a:rPr>
              <a:t>Har valt 4 cm bredare vid stuss vilket blir totalt 2 cm bredare på framstycket och 2 cm bredare på bakstycket.</a:t>
            </a:r>
          </a:p>
          <a:p>
            <a:r>
              <a:rPr lang="en-US" sz="3700">
                <a:solidFill>
                  <a:srgbClr val="252525"/>
                </a:solidFill>
              </a:rPr>
              <a:t>Se bild 1.</a:t>
            </a:r>
          </a:p>
          <a:p>
            <a:r>
              <a:rPr lang="en-US" sz="3700">
                <a:solidFill>
                  <a:srgbClr val="252525"/>
                </a:solidFill>
              </a:rPr>
              <a:t>Bild 2 = utökning från Svm till Fållinje + 1 cm....så</a:t>
            </a:r>
          </a:p>
          <a:p>
            <a:r>
              <a:rPr lang="en-US" sz="3700">
                <a:solidFill>
                  <a:srgbClr val="252525"/>
                </a:solidFill>
              </a:rPr>
              <a:t>1a X = mitt mått</a:t>
            </a:r>
          </a:p>
          <a:p>
            <a:r>
              <a:rPr lang="en-US" sz="3700">
                <a:solidFill>
                  <a:srgbClr val="252525"/>
                </a:solidFill>
              </a:rPr>
              <a:t>2a X = rörelsevidd 1 cm</a:t>
            </a:r>
          </a:p>
          <a:p>
            <a:r>
              <a:rPr lang="en-US" sz="3700">
                <a:solidFill>
                  <a:srgbClr val="252525"/>
                </a:solidFill>
              </a:rPr>
              <a:t>3e X = Mönstermått + 1 cm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Behöver endast 1 sprängveck.</a:t>
            </a:r>
          </a:p>
          <a:p>
            <a:r>
              <a:rPr lang="en-US" sz="3700">
                <a:solidFill>
                  <a:srgbClr val="252525"/>
                </a:solidFill>
              </a:rPr>
              <a:t>Mönster enligt skala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endParaRPr lang="en-US" sz="1100"/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endParaRPr lang="en-US" sz="1100"/>
          </a:p>
        </p:txBody>
      </p:sp>
      <p:pic>
        <p:nvPicPr>
          <p:cNvPr id="57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38989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r>
              <a:rPr lang="en-US" sz="3700">
                <a:solidFill>
                  <a:srgbClr val="252525"/>
                </a:solidFill>
              </a:rPr>
              <a:t>Valde att klippa ner vid midjan fram m ca 3cm</a:t>
            </a:r>
          </a:p>
        </p:txBody>
      </p:sp>
      <p:pic>
        <p:nvPicPr>
          <p:cNvPr id="60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3543300" cy="6921500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41529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63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1473200" cy="2171700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2705100"/>
            <a:ext cx="1409700" cy="2260600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5156200"/>
            <a:ext cx="69215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67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6921500" cy="6921500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70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71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73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r>
              <a:rPr lang="en-US" sz="5000"/>
              <a:t>  </a:t>
            </a:r>
          </a:p>
          <a:p>
            <a:r>
              <a:rPr lang="en-US" sz="5000"/>
              <a:t>  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Ja, summan av kardemumman.</a:t>
            </a:r>
          </a:p>
          <a:p>
            <a:r>
              <a:rPr lang="en-US" sz="3700">
                <a:solidFill>
                  <a:srgbClr val="252525"/>
                </a:solidFill>
              </a:rPr>
              <a:t>Ganska nöjd .</a:t>
            </a:r>
          </a:p>
          <a:p>
            <a:r>
              <a:rPr lang="en-US" sz="3700">
                <a:solidFill>
                  <a:srgbClr val="252525"/>
                </a:solidFill>
              </a:rPr>
              <a:t>Men det är svårt att få allt perfekt.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Linning  t.ex, valde att vika in all sömsmån i linningen....o då baksidan är mer styv blir det lätt att ovantyget blir löst o drar snett medan man syr.</a:t>
            </a:r>
          </a:p>
        </p:txBody>
      </p:sp>
      <p:pic>
        <p:nvPicPr>
          <p:cNvPr id="76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519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r>
              <a:rPr lang="en-US" sz="3700">
                <a:solidFill>
                  <a:srgbClr val="252525"/>
                </a:solidFill>
              </a:rPr>
              <a:t>Jag har sytt så mycket i mitt liv, men alltid nåt som händer så att det inte ser ut som färdig köpt 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Vet inte om en industri symaskin är bättre.. 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Har ritat av många mönster och sytt efter färdigköpt mönster och ändrat många köpta plagg, men 1a gången jag går efter mitt eget mönster med alla respektive mått !!</a:t>
            </a:r>
          </a:p>
          <a:p>
            <a:r>
              <a:rPr lang="en-US" sz="3700">
                <a:solidFill>
                  <a:srgbClr val="252525"/>
                </a:solidFill>
              </a:rPr>
              <a:t>Så litet därför jag sökte hit.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Obs, att jag justerat skrift till fåll på senare bild.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Klippte ut mönster på rutade pappret och även på silkepapper även om jag borde låtit rutade pappret vara.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Nålat silkepappers mönstret på lakansväv.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Använt sporre o kalkerpapp till inprovning.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Lagt till 2 cm sömsmån för mitt bak, då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69215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r>
              <a:rPr lang="en-US" sz="3700">
                <a:solidFill>
                  <a:srgbClr val="252525"/>
                </a:solidFill>
              </a:rPr>
              <a:t>jag väljer dragkedja där.</a:t>
            </a:r>
          </a:p>
          <a:p>
            <a:r>
              <a:rPr lang="en-US" sz="3700">
                <a:solidFill>
                  <a:srgbClr val="252525"/>
                </a:solidFill>
              </a:rPr>
              <a:t>Min erfarenhet är att höft dragkedja gärna bular sig så om ni har bra tips för det...återkom gärna...så testar jag det vid tillfälle.</a:t>
            </a:r>
          </a:p>
          <a:p>
            <a:r>
              <a:rPr lang="en-US" sz="5000"/>
              <a:t>  </a:t>
            </a:r>
          </a:p>
          <a:p>
            <a:r>
              <a:rPr lang="en-US" sz="3700">
                <a:solidFill>
                  <a:srgbClr val="252525"/>
                </a:solidFill>
              </a:rPr>
              <a:t>Klippt papper med en sax jag inte är rädd om och tyg med tygsax.</a:t>
            </a:r>
          </a:p>
          <a:p>
            <a:endParaRPr lang="en-US" sz="3700">
              <a:solidFill>
                <a:srgbClr val="252525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6388100"/>
            <a:ext cx="64643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6921500" cy="5918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6451600"/>
            <a:ext cx="52324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4025900" cy="15938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  <a:p>
            <a:r>
              <a:rPr lang="en-US" sz="3700">
                <a:solidFill>
                  <a:srgbClr val="252525"/>
                </a:solidFill>
              </a:rPr>
              <a:t>Mitt bak står ut för det är ingen dragkedja o endast en nål vid linning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2603500" cy="6921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38989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r>
              <a:rPr lang="en-US" sz="3700">
                <a:solidFill>
                  <a:srgbClr val="252525"/>
                </a:solidFill>
              </a:rPr>
              <a:t>Kjolen känns bra !</a:t>
            </a:r>
          </a:p>
          <a:p>
            <a:r>
              <a:rPr lang="en-US" sz="3700">
                <a:solidFill>
                  <a:srgbClr val="252525"/>
                </a:solidFill>
              </a:rPr>
              <a:t>Och ja midja fram behöver sänkas .</a:t>
            </a:r>
          </a:p>
          <a:p>
            <a:r>
              <a:rPr lang="en-US" sz="3700">
                <a:solidFill>
                  <a:srgbClr val="252525"/>
                </a:solidFill>
              </a:rPr>
              <a:t>Med grövre tyg och fodrad, tror jag kjolen blir perfekt.</a:t>
            </a:r>
          </a:p>
          <a:p>
            <a:r>
              <a:rPr lang="en-US" sz="5000"/>
              <a:t>  </a:t>
            </a:r>
          </a:p>
          <a:p>
            <a:endParaRPr lang="en-US" sz="5000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4114800"/>
            <a:ext cx="4610100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endParaRPr lang="en-US" sz="1100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317500"/>
            <a:ext cx="3200400" cy="6921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7454900"/>
            <a:ext cx="3200400" cy="6921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Anpassad</PresentationFormat>
  <Paragraphs>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29" baseType="lpstr"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cilla@wilacon.se</cp:lastModifiedBy>
  <cp:revision>2</cp:revision>
  <dcterms:created xsi:type="dcterms:W3CDTF">2006-08-16T00:00:00Z</dcterms:created>
  <dcterms:modified xsi:type="dcterms:W3CDTF">2025-04-26T11:29:40Z</dcterms:modified>
</cp:coreProperties>
</file>